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1" r:id="rId1"/>
  </p:sldMasterIdLst>
  <p:sldIdLst>
    <p:sldId id="256" r:id="rId2"/>
    <p:sldId id="257" r:id="rId3"/>
    <p:sldId id="272" r:id="rId4"/>
    <p:sldId id="273" r:id="rId5"/>
    <p:sldId id="274" r:id="rId6"/>
    <p:sldId id="259" r:id="rId7"/>
    <p:sldId id="266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2F26-C9B0-4907-89B0-A48C35C6F6B5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CD4E-B0AC-4C9D-AC88-2A67AE88EC9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23610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2F26-C9B0-4907-89B0-A48C35C6F6B5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CD4E-B0AC-4C9D-AC88-2A67AE88EC9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9221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2F26-C9B0-4907-89B0-A48C35C6F6B5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CD4E-B0AC-4C9D-AC88-2A67AE88EC9D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130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2F26-C9B0-4907-89B0-A48C35C6F6B5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CD4E-B0AC-4C9D-AC88-2A67AE88EC9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605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2F26-C9B0-4907-89B0-A48C35C6F6B5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CD4E-B0AC-4C9D-AC88-2A67AE88EC9D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8266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2F26-C9B0-4907-89B0-A48C35C6F6B5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CD4E-B0AC-4C9D-AC88-2A67AE88EC9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784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2F26-C9B0-4907-89B0-A48C35C6F6B5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CD4E-B0AC-4C9D-AC88-2A67AE88EC9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149750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2F26-C9B0-4907-89B0-A48C35C6F6B5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CD4E-B0AC-4C9D-AC88-2A67AE88EC9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723753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2F26-C9B0-4907-89B0-A48C35C6F6B5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CD4E-B0AC-4C9D-AC88-2A67AE88EC9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292505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2F26-C9B0-4907-89B0-A48C35C6F6B5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CD4E-B0AC-4C9D-AC88-2A67AE88EC9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0955035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2F26-C9B0-4907-89B0-A48C35C6F6B5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CD4E-B0AC-4C9D-AC88-2A67AE88EC9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8317346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2F26-C9B0-4907-89B0-A48C35C6F6B5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CD4E-B0AC-4C9D-AC88-2A67AE88EC9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071105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2F26-C9B0-4907-89B0-A48C35C6F6B5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CD4E-B0AC-4C9D-AC88-2A67AE88EC9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001629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2F26-C9B0-4907-89B0-A48C35C6F6B5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CD4E-B0AC-4C9D-AC88-2A67AE88EC9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3221840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2F26-C9B0-4907-89B0-A48C35C6F6B5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CD4E-B0AC-4C9D-AC88-2A67AE88EC9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1979983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2F26-C9B0-4907-89B0-A48C35C6F6B5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4CD4E-B0AC-4C9D-AC88-2A67AE88EC9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69061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2F26-C9B0-4907-89B0-A48C35C6F6B5}" type="datetimeFigureOut">
              <a:rPr lang="ar-IQ" smtClean="0"/>
              <a:t>10/05/1440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F4CD4E-B0AC-4C9D-AC88-2A67AE88EC9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2511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99592" y="14595"/>
            <a:ext cx="6120680" cy="2190269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sz="6600" dirty="0" smtClean="0">
                <a:cs typeface="PT Bold Heading" pitchFamily="2" charset="-78"/>
              </a:rPr>
              <a:t>اصابات العظام</a:t>
            </a:r>
            <a:endParaRPr lang="ar-IQ" sz="66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088086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347713" cy="731168"/>
          </a:xfrm>
        </p:spPr>
        <p:txBody>
          <a:bodyPr/>
          <a:lstStyle/>
          <a:p>
            <a:r>
              <a:rPr lang="ar-IQ" dirty="0" smtClean="0"/>
              <a:t>كيفية التئام الكسر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196752"/>
            <a:ext cx="6347714" cy="3096344"/>
          </a:xfrm>
        </p:spPr>
        <p:txBody>
          <a:bodyPr/>
          <a:lstStyle/>
          <a:p>
            <a:r>
              <a:rPr lang="ar-IQ" dirty="0" smtClean="0"/>
              <a:t>تمزق الاوعية الدموية</a:t>
            </a:r>
          </a:p>
          <a:p>
            <a:r>
              <a:rPr lang="ar-IQ" dirty="0" smtClean="0"/>
              <a:t>حصول نزف ثم تخثر للدم</a:t>
            </a:r>
          </a:p>
          <a:p>
            <a:r>
              <a:rPr lang="ar-IQ" dirty="0" smtClean="0"/>
              <a:t>تكوين شعيرات دموية جديد</a:t>
            </a:r>
          </a:p>
          <a:p>
            <a:r>
              <a:rPr lang="ar-IQ" dirty="0" smtClean="0"/>
              <a:t>تكوين انسجة عظمية جديدة وهذه تكون من أسبوع الى أسبوعين</a:t>
            </a:r>
          </a:p>
          <a:p>
            <a:r>
              <a:rPr lang="ar-IQ" dirty="0" smtClean="0"/>
              <a:t>مرحلة التكلس الأولي</a:t>
            </a:r>
          </a:p>
          <a:p>
            <a:r>
              <a:rPr lang="ar-IQ" dirty="0" smtClean="0"/>
              <a:t>تكوين صفائح عظمية منتظمة وصلبة وتكون من 4-6 اسابيع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7582553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332656"/>
            <a:ext cx="525658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7765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6347713" cy="151216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مضاعفات الكسور</a:t>
            </a:r>
            <a:br>
              <a:rPr lang="ar-IQ" dirty="0" smtClean="0"/>
            </a:br>
            <a:r>
              <a:rPr lang="ar-IQ" dirty="0" smtClean="0"/>
              <a:t>المضاعفات الموضعية</a:t>
            </a:r>
            <a:br>
              <a:rPr lang="ar-IQ" dirty="0" smtClean="0"/>
            </a:br>
            <a:r>
              <a:rPr lang="ar-IQ" dirty="0" smtClean="0"/>
              <a:t>المضاعفات العامة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ar-IQ" dirty="0" smtClean="0"/>
              <a:t>المضاعفات الموضعية</a:t>
            </a:r>
          </a:p>
          <a:p>
            <a:r>
              <a:rPr lang="ar-IQ" dirty="0" smtClean="0"/>
              <a:t>1-سوء الالتئام :رد الكسر بصورة غير سليمة ويؤدي الى تشوه منطقة الكسر . العلاج كسر العظم وإعادة رده مرة أخرى</a:t>
            </a:r>
          </a:p>
          <a:p>
            <a:r>
              <a:rPr lang="ar-IQ" dirty="0" smtClean="0"/>
              <a:t>2-تأخر الالتئام : السبب قلة الدم الواصلة الى منطقة الكسر نتيجة تمزق اوعية دموية كبيرة او التثبيت الخاطئ مما يؤدي الى حركة العظم المكسور او وجود فسحة بين الجزئي العظم او التهاب</a:t>
            </a:r>
          </a:p>
          <a:p>
            <a:r>
              <a:rPr lang="ar-IQ" dirty="0" smtClean="0"/>
              <a:t>3-عدم الالتئام : وجود انسجة بين طرفي العظم المكسور مما يمنع تكوين التكلس او التهاب</a:t>
            </a:r>
          </a:p>
          <a:p>
            <a:r>
              <a:rPr lang="ar-IQ" dirty="0" smtClean="0"/>
              <a:t>4-ضمور العضلات : التثبيت لفترات طويلة واهمال التأهيل اثناء التثبيت</a:t>
            </a:r>
          </a:p>
          <a:p>
            <a:r>
              <a:rPr lang="ar-IQ" dirty="0" smtClean="0"/>
              <a:t>5-تيبس المفاصل :عدم القدرة على أداء الحركة الطبيعية وقلة المدى الحركي </a:t>
            </a:r>
            <a:r>
              <a:rPr lang="en-US" dirty="0" smtClean="0"/>
              <a:t>ROM </a:t>
            </a:r>
            <a:endParaRPr lang="ar-IQ" dirty="0" smtClean="0"/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5328464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599" y="1052736"/>
            <a:ext cx="6347714" cy="4988627"/>
          </a:xfrm>
        </p:spPr>
        <p:txBody>
          <a:bodyPr/>
          <a:lstStyle/>
          <a:p>
            <a:r>
              <a:rPr lang="ar-IQ" dirty="0" smtClean="0"/>
              <a:t>6-تهتك الانسجة المحيطة بالكسر : وخاصة بالكسور المضاعفة وتشمل :</a:t>
            </a:r>
          </a:p>
          <a:p>
            <a:r>
              <a:rPr lang="ar-IQ" dirty="0" smtClean="0"/>
              <a:t>تهتك الجلد وتشققه</a:t>
            </a:r>
          </a:p>
          <a:p>
            <a:r>
              <a:rPr lang="ar-IQ" dirty="0" smtClean="0"/>
              <a:t>تمزق العضلات</a:t>
            </a:r>
          </a:p>
          <a:p>
            <a:r>
              <a:rPr lang="ar-IQ" dirty="0" smtClean="0"/>
              <a:t>قطع الاعصاب</a:t>
            </a:r>
          </a:p>
          <a:p>
            <a:r>
              <a:rPr lang="ar-IQ" dirty="0" smtClean="0"/>
              <a:t>قطع الشرايين والاوردة</a:t>
            </a:r>
          </a:p>
          <a:p>
            <a:r>
              <a:rPr lang="ar-IQ" dirty="0" smtClean="0"/>
              <a:t>إصابة الاحشاء الداخلية مثل الرئتين </a:t>
            </a:r>
          </a:p>
          <a:p>
            <a:r>
              <a:rPr lang="ar-IQ" dirty="0" smtClean="0"/>
              <a:t>7-تشوه مكان الإصابة</a:t>
            </a:r>
          </a:p>
          <a:p>
            <a:r>
              <a:rPr lang="ar-IQ" dirty="0" smtClean="0"/>
              <a:t>8-التكلس </a:t>
            </a:r>
            <a:r>
              <a:rPr lang="ar-IQ" dirty="0" err="1" smtClean="0"/>
              <a:t>الاصابي</a:t>
            </a:r>
            <a:r>
              <a:rPr lang="ar-IQ" dirty="0" smtClean="0"/>
              <a:t> : ويحدث نتيجة الإصابة في العضلات المجاورة حيث تتكلس الالياف العضلية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0145050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المضاعفات العامة للكسور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1- الصدمة الجراحية والعصبية :نتيجة الألم الشديد او فقدان كمية كبيرة من الدم</a:t>
            </a:r>
          </a:p>
          <a:p>
            <a:r>
              <a:rPr lang="ar-IQ" dirty="0" smtClean="0"/>
              <a:t>2-الجلطة الدموية : حدوث انسداد بالشرايين القريبة من الكسر تؤدى الى موت الجزء التي تزوده هذه الشرايين</a:t>
            </a:r>
          </a:p>
          <a:p>
            <a:r>
              <a:rPr lang="ar-IQ" dirty="0" smtClean="0"/>
              <a:t>3-الجلطة الدهنية : نتيجة وجود كمية من الحبيبات الدهنية في نقي العظم مما تؤدي الى حدوث هذه الجلطة</a:t>
            </a:r>
          </a:p>
          <a:p>
            <a:r>
              <a:rPr lang="ar-IQ" dirty="0" smtClean="0"/>
              <a:t>4-قروح الفراش : تحدث نتيجة رقود الفرد المصاب لفترات طويلة على الفراش مما يؤدي الى قلة الدم الواصل الى الجلد وخاصة في مناطق البروزات العظمية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5768066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1556792"/>
            <a:ext cx="6048672" cy="208823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dirty="0" smtClean="0">
                <a:cs typeface="PT Bold Heading" pitchFamily="2" charset="-78"/>
              </a:rPr>
              <a:t>إصابات العظام</a:t>
            </a:r>
            <a:br>
              <a:rPr lang="ar-IQ" dirty="0" smtClean="0">
                <a:cs typeface="PT Bold Heading" pitchFamily="2" charset="-78"/>
              </a:rPr>
            </a:br>
            <a:r>
              <a:rPr lang="ar-IQ" dirty="0">
                <a:cs typeface="PT Bold Heading" pitchFamily="2" charset="-78"/>
              </a:rPr>
              <a:t>1</a:t>
            </a:r>
            <a:r>
              <a:rPr lang="ar-IQ" dirty="0" smtClean="0">
                <a:cs typeface="PT Bold Heading" pitchFamily="2" charset="-78"/>
              </a:rPr>
              <a:t>- كدمة العظام</a:t>
            </a:r>
            <a:r>
              <a:rPr lang="ar-IQ" dirty="0" smtClean="0"/>
              <a:t/>
            </a:r>
            <a:br>
              <a:rPr lang="ar-IQ" dirty="0" smtClean="0"/>
            </a:br>
            <a:r>
              <a:rPr lang="ar-IQ" dirty="0">
                <a:cs typeface="PT Bold Heading" pitchFamily="2" charset="-78"/>
              </a:rPr>
              <a:t>2- كسور العظام</a:t>
            </a:r>
          </a:p>
        </p:txBody>
      </p:sp>
    </p:spTree>
    <p:extLst>
      <p:ext uri="{BB962C8B-B14F-4D97-AF65-F5344CB8AC3E}">
        <p14:creationId xmlns:p14="http://schemas.microsoft.com/office/powerpoint/2010/main" val="393058091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ar-IQ" dirty="0" smtClean="0"/>
              <a:t>كدمة العظم :الاعراض والعلاج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599" y="1556793"/>
            <a:ext cx="6347714" cy="3816424"/>
          </a:xfrm>
        </p:spPr>
        <p:txBody>
          <a:bodyPr>
            <a:normAutofit/>
          </a:bodyPr>
          <a:lstStyle/>
          <a:p>
            <a:r>
              <a:rPr lang="ar-IQ" sz="2400" dirty="0" smtClean="0"/>
              <a:t>الم شديد عند مكان الإصابة</a:t>
            </a:r>
          </a:p>
          <a:p>
            <a:r>
              <a:rPr lang="ar-IQ" sz="2400" dirty="0" smtClean="0"/>
              <a:t>ورم نتيجة تمزق السمحاق</a:t>
            </a:r>
          </a:p>
          <a:p>
            <a:r>
              <a:rPr lang="ar-IQ" sz="2400" dirty="0" smtClean="0"/>
              <a:t>تغير لون الجلد</a:t>
            </a:r>
          </a:p>
          <a:p>
            <a:r>
              <a:rPr lang="ar-IQ" sz="2400" dirty="0" smtClean="0"/>
              <a:t>تحديد المفصل القريب</a:t>
            </a:r>
          </a:p>
          <a:p>
            <a:r>
              <a:rPr lang="ar-IQ" sz="2400" dirty="0" smtClean="0"/>
              <a:t>العلاج:</a:t>
            </a:r>
            <a:r>
              <a:rPr lang="en-US" sz="2400" dirty="0" smtClean="0"/>
              <a:t>RICE </a:t>
            </a:r>
          </a:p>
          <a:p>
            <a:r>
              <a:rPr lang="ar-IQ" sz="2400" dirty="0" smtClean="0"/>
              <a:t> التأكد من عدم وجود كسر عن طريق الاشعة</a:t>
            </a:r>
          </a:p>
          <a:p>
            <a:r>
              <a:rPr lang="ar-IQ" sz="2400" dirty="0" smtClean="0"/>
              <a:t>إعطاء بعض المسكنات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67886324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5871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ar-IQ" dirty="0" smtClean="0"/>
              <a:t>الكسر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599" y="1268760"/>
            <a:ext cx="6347714" cy="4772603"/>
          </a:xfrm>
        </p:spPr>
        <p:txBody>
          <a:bodyPr>
            <a:normAutofit/>
          </a:bodyPr>
          <a:lstStyle/>
          <a:p>
            <a:r>
              <a:rPr lang="ar-IQ" sz="2000" dirty="0" smtClean="0"/>
              <a:t>تعريف : هو فقدان استمرارية العظم الطبيعية نتيجة شدة خارجية كالضغط او السحق او السحب </a:t>
            </a:r>
            <a:r>
              <a:rPr lang="ar-IQ" sz="2000" smtClean="0"/>
              <a:t>الشديد او </a:t>
            </a:r>
            <a:r>
              <a:rPr lang="ar-IQ" sz="2000" dirty="0" smtClean="0"/>
              <a:t>يكون نتيجة المرض مثل الهشاشة او السرطان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22200608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5841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ar-IQ" dirty="0" smtClean="0"/>
              <a:t>أنواع الكسور</a:t>
            </a:r>
            <a:br>
              <a:rPr lang="ar-IQ" dirty="0" smtClean="0"/>
            </a:br>
            <a:r>
              <a:rPr lang="ar-IQ" dirty="0"/>
              <a:t>1</a:t>
            </a:r>
            <a:r>
              <a:rPr lang="ar-IQ" dirty="0" smtClean="0"/>
              <a:t>-الكسر البسيط</a:t>
            </a:r>
            <a:br>
              <a:rPr lang="ar-IQ" dirty="0" smtClean="0"/>
            </a:br>
            <a:r>
              <a:rPr lang="ar-IQ" dirty="0" smtClean="0"/>
              <a:t>2-الكسر المضاعف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البسيط :هو كسر العظم بدون تعرض المحيط الخارجة الى تمزق  ( بدون بروزه خارج الجلد )</a:t>
            </a:r>
          </a:p>
          <a:p>
            <a:r>
              <a:rPr lang="ar-IQ" dirty="0" smtClean="0"/>
              <a:t>المضاعف :هو كسر العظم وبروزه خارج الجلد ويصاحب تمزق الانسجة المحيطة به من عضلات واعصاب وجلد.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523401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64088" y="116632"/>
            <a:ext cx="2880320" cy="640871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ar-IQ" sz="4000" dirty="0" smtClean="0"/>
              <a:t>اشكال الكسور</a:t>
            </a:r>
            <a:br>
              <a:rPr lang="ar-IQ" sz="4000" dirty="0" smtClean="0"/>
            </a:br>
            <a:r>
              <a:rPr lang="ar-IQ" sz="4000" dirty="0" smtClean="0"/>
              <a:t>1- المتفتت</a:t>
            </a:r>
            <a:br>
              <a:rPr lang="ar-IQ" sz="4000" dirty="0" smtClean="0"/>
            </a:br>
            <a:r>
              <a:rPr lang="ar-IQ" sz="4000" dirty="0" smtClean="0"/>
              <a:t>2-المنضغط</a:t>
            </a:r>
            <a:br>
              <a:rPr lang="ar-IQ" sz="4000" dirty="0" smtClean="0"/>
            </a:br>
            <a:r>
              <a:rPr lang="ar-IQ" sz="4000" dirty="0" smtClean="0"/>
              <a:t>3-العود الاخضر</a:t>
            </a:r>
            <a:br>
              <a:rPr lang="ar-IQ" sz="4000" dirty="0" smtClean="0"/>
            </a:br>
            <a:r>
              <a:rPr lang="ar-IQ" sz="4000" dirty="0" smtClean="0"/>
              <a:t>4- المندغم</a:t>
            </a:r>
            <a:br>
              <a:rPr lang="ar-IQ" sz="4000" dirty="0" smtClean="0"/>
            </a:br>
            <a:r>
              <a:rPr lang="ar-IQ" sz="4000" dirty="0" smtClean="0"/>
              <a:t>5- الطولي</a:t>
            </a:r>
            <a:br>
              <a:rPr lang="ar-IQ" sz="4000" dirty="0" smtClean="0"/>
            </a:br>
            <a:r>
              <a:rPr lang="ar-IQ" sz="4000" dirty="0" smtClean="0"/>
              <a:t>6- المائل</a:t>
            </a:r>
            <a:br>
              <a:rPr lang="ar-IQ" sz="4000" dirty="0" smtClean="0"/>
            </a:br>
            <a:r>
              <a:rPr lang="ar-IQ" sz="4000" dirty="0" smtClean="0"/>
              <a:t>7- الحلزوني</a:t>
            </a:r>
            <a:br>
              <a:rPr lang="ar-IQ" sz="4000" dirty="0" smtClean="0"/>
            </a:br>
            <a:r>
              <a:rPr lang="ar-IQ" sz="4000" dirty="0" smtClean="0"/>
              <a:t>8- المنشاري</a:t>
            </a:r>
            <a:br>
              <a:rPr lang="ar-IQ" sz="4000" dirty="0" smtClean="0"/>
            </a:br>
            <a:r>
              <a:rPr lang="ar-IQ" sz="4000" dirty="0" smtClean="0"/>
              <a:t>9- المستعرض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135357010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9" y="164750"/>
            <a:ext cx="5832648" cy="1524000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IQ" dirty="0" smtClean="0">
                <a:cs typeface="PT Bold Heading" pitchFamily="2" charset="-78"/>
              </a:rPr>
              <a:t>اعراض وعلامات الكسور</a:t>
            </a:r>
            <a:endParaRPr lang="ar-IQ" dirty="0">
              <a:cs typeface="PT Bold Heading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4608512" cy="468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039486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ar-IQ" dirty="0" smtClean="0"/>
              <a:t>الإسعافات الأولية للكسور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عدم تحريك المنطقة المصابة</a:t>
            </a:r>
          </a:p>
          <a:p>
            <a:r>
              <a:rPr lang="ar-IQ" dirty="0" smtClean="0"/>
              <a:t>إيقاف النزف</a:t>
            </a:r>
          </a:p>
          <a:p>
            <a:r>
              <a:rPr lang="ar-IQ" dirty="0" smtClean="0"/>
              <a:t>تثبيت العظم المصاب بواسطة جبيرة وهي يمكن ان تكون من :</a:t>
            </a:r>
          </a:p>
          <a:p>
            <a:r>
              <a:rPr lang="ar-IQ" dirty="0" smtClean="0"/>
              <a:t>أعضاء الجسم</a:t>
            </a:r>
          </a:p>
          <a:p>
            <a:r>
              <a:rPr lang="ar-IQ" dirty="0" smtClean="0"/>
              <a:t>الاجسام الصلبة مثل الخشب او أي مادة صلبة</a:t>
            </a:r>
          </a:p>
          <a:p>
            <a:r>
              <a:rPr lang="ar-IQ" dirty="0" smtClean="0"/>
              <a:t>تلف الجبيرة بالشاش او القطن</a:t>
            </a:r>
          </a:p>
          <a:p>
            <a:r>
              <a:rPr lang="ar-IQ" dirty="0" smtClean="0"/>
              <a:t>تكون أطول من العظم المصاب</a:t>
            </a:r>
          </a:p>
          <a:p>
            <a:r>
              <a:rPr lang="ar-IQ" dirty="0" smtClean="0"/>
              <a:t>وأخيرا تدفئة المصاب والنقل للمستشفى</a:t>
            </a:r>
          </a:p>
          <a:p>
            <a:r>
              <a:rPr lang="ar-IQ" dirty="0" smtClean="0"/>
              <a:t>يتم نقل المصاب بكسر بالعمود الفقري بواسطة نقالة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5138855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ar-IQ" dirty="0" smtClean="0"/>
              <a:t>علاج الكسور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رد الكسر بواسطة :</a:t>
            </a:r>
          </a:p>
          <a:p>
            <a:r>
              <a:rPr lang="ar-IQ" dirty="0" smtClean="0"/>
              <a:t>الرد المغلق بواسطة اليدين</a:t>
            </a:r>
          </a:p>
          <a:p>
            <a:r>
              <a:rPr lang="ar-IQ" dirty="0" smtClean="0"/>
              <a:t>الرد المفتوح بواسطة العملية الجراحية</a:t>
            </a:r>
          </a:p>
          <a:p>
            <a:r>
              <a:rPr lang="ar-IQ" dirty="0" smtClean="0"/>
              <a:t>التثبيت وهو منع تحريك العظم بواسطة :</a:t>
            </a:r>
          </a:p>
          <a:p>
            <a:r>
              <a:rPr lang="ar-IQ" dirty="0" smtClean="0"/>
              <a:t>التثبيت الخارجي بواسطة الجبس او الحافظات </a:t>
            </a:r>
          </a:p>
          <a:p>
            <a:r>
              <a:rPr lang="ar-IQ" dirty="0" smtClean="0"/>
              <a:t>التثبيت الداخلي بواسطة البراغي او الصفائح المعدنية او القضبان</a:t>
            </a:r>
          </a:p>
          <a:p>
            <a:r>
              <a:rPr lang="ar-IQ" dirty="0" smtClean="0"/>
              <a:t>التأهيل والعلاج الطبيعي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6946380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واجهة">
  <a:themeElements>
    <a:clrScheme name="بنفسجي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251</TotalTime>
  <Words>448</Words>
  <Application>Microsoft Office PowerPoint</Application>
  <PresentationFormat>عرض على الشاشة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Arial</vt:lpstr>
      <vt:lpstr>PT Bold Heading</vt:lpstr>
      <vt:lpstr>Tahoma</vt:lpstr>
      <vt:lpstr>Trebuchet MS</vt:lpstr>
      <vt:lpstr>Wingdings 3</vt:lpstr>
      <vt:lpstr>واجهة</vt:lpstr>
      <vt:lpstr>اصابات العظام</vt:lpstr>
      <vt:lpstr>إصابات العظام 1- كدمة العظام 2- كسور العظام</vt:lpstr>
      <vt:lpstr>كدمة العظم :الاعراض والعلاج</vt:lpstr>
      <vt:lpstr>الكسر</vt:lpstr>
      <vt:lpstr>أنواع الكسور 1-الكسر البسيط 2-الكسر المضاعف</vt:lpstr>
      <vt:lpstr>اشكال الكسور 1- المتفتت 2-المنضغط 3-العود الاخضر 4- المندغم 5- الطولي 6- المائل 7- الحلزوني 8- المنشاري 9- المستعرض</vt:lpstr>
      <vt:lpstr>اعراض وعلامات الكسور</vt:lpstr>
      <vt:lpstr>الإسعافات الأولية للكسور</vt:lpstr>
      <vt:lpstr>علاج الكسور</vt:lpstr>
      <vt:lpstr>كيفية التئام الكسر</vt:lpstr>
      <vt:lpstr>عرض تقديمي في PowerPoint</vt:lpstr>
      <vt:lpstr>مضاعفات الكسور المضاعفات الموضعية المضاعفات العامة</vt:lpstr>
      <vt:lpstr>عرض تقديمي في PowerPoint</vt:lpstr>
      <vt:lpstr>المضاعفات العامة للكسور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اصابات العظام</dc:title>
  <dc:creator>DR.Ahmed Saker 2o1O</dc:creator>
  <cp:lastModifiedBy>Dr.kamil</cp:lastModifiedBy>
  <cp:revision>31</cp:revision>
  <dcterms:created xsi:type="dcterms:W3CDTF">2012-11-05T19:52:22Z</dcterms:created>
  <dcterms:modified xsi:type="dcterms:W3CDTF">2019-01-16T15:40:13Z</dcterms:modified>
</cp:coreProperties>
</file>